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02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1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2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4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98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64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24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3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24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68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5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78FD3-6871-4D8C-A3FE-075EF3958C4D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4BF4E-120C-4AC9-9ED7-51B41A9DA9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13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48296"/>
            <a:ext cx="10058400" cy="651933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5"/>
    </mc:Choice>
    <mc:Fallback xmlns="">
      <p:transition spd="slow" advTm="6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383146"/>
            <a:ext cx="10058400" cy="587360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8"/>
    </mc:Choice>
    <mc:Fallback xmlns="">
      <p:transition spd="slow" advTm="6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499056"/>
            <a:ext cx="10058400" cy="565008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0"/>
    </mc:Choice>
    <mc:Fallback xmlns="">
      <p:transition spd="slow" advTm="7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299434"/>
            <a:ext cx="10058400" cy="603503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2"/>
    </mc:Choice>
    <mc:Fallback xmlns="">
      <p:transition spd="slow" advTm="6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132008"/>
            <a:ext cx="10058400" cy="635790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3"/>
    </mc:Choice>
    <mc:Fallback xmlns="">
      <p:transition spd="slow" advTm="7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241479"/>
            <a:ext cx="10058400" cy="614679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6"/>
    </mc:Choice>
    <mc:Fallback xmlns="">
      <p:transition spd="slow" advTm="7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363828"/>
            <a:ext cx="10058400" cy="591086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3"/>
    </mc:Choice>
    <mc:Fallback xmlns="">
      <p:transition spd="slow" advTm="6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6" y="125569"/>
            <a:ext cx="10058400" cy="637032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3"/>
    </mc:Choice>
    <mc:Fallback xmlns="">
      <p:transition spd="slow" advTm="13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Grand écran</PresentationFormat>
  <Paragraphs>0</Paragraphs>
  <Slides>8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Davray</dc:creator>
  <cp:lastModifiedBy>Robert Davray</cp:lastModifiedBy>
  <cp:revision>6</cp:revision>
  <dcterms:created xsi:type="dcterms:W3CDTF">2019-07-17T19:42:32Z</dcterms:created>
  <dcterms:modified xsi:type="dcterms:W3CDTF">2019-07-17T22:46:23Z</dcterms:modified>
</cp:coreProperties>
</file>